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FB8E-6D9E-4B9C-8903-F60A22C870E1}" type="datetimeFigureOut">
              <a:rPr lang="en-US" smtClean="0"/>
              <a:pPr/>
              <a:t>5/19/2014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DF7D-6A2E-4AD2-9A1F-BA9BD66813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076843"/>
      </p:ext>
    </p:extLst>
  </p:cSld>
  <p:clrMapOvr>
    <a:masterClrMapping/>
  </p:clrMapOvr>
  <p:transition advClick="0" advTm="10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FB8E-6D9E-4B9C-8903-F60A22C870E1}" type="datetimeFigureOut">
              <a:rPr lang="en-US" smtClean="0"/>
              <a:pPr/>
              <a:t>5/19/2014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DF7D-6A2E-4AD2-9A1F-BA9BD66813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420805"/>
      </p:ext>
    </p:extLst>
  </p:cSld>
  <p:clrMapOvr>
    <a:masterClrMapping/>
  </p:clrMapOvr>
  <p:transition advClick="0" advTm="10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FB8E-6D9E-4B9C-8903-F60A22C870E1}" type="datetimeFigureOut">
              <a:rPr lang="en-US" smtClean="0"/>
              <a:pPr/>
              <a:t>5/19/2014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DF7D-6A2E-4AD2-9A1F-BA9BD66813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867353"/>
      </p:ext>
    </p:extLst>
  </p:cSld>
  <p:clrMapOvr>
    <a:masterClrMapping/>
  </p:clrMapOvr>
  <p:transition advClick="0" advTm="10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FB8E-6D9E-4B9C-8903-F60A22C870E1}" type="datetimeFigureOut">
              <a:rPr lang="en-US" smtClean="0"/>
              <a:pPr/>
              <a:t>5/19/2014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DF7D-6A2E-4AD2-9A1F-BA9BD66813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379419"/>
      </p:ext>
    </p:extLst>
  </p:cSld>
  <p:clrMapOvr>
    <a:masterClrMapping/>
  </p:clrMapOvr>
  <p:transition advClick="0" advTm="10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FB8E-6D9E-4B9C-8903-F60A22C870E1}" type="datetimeFigureOut">
              <a:rPr lang="en-US" smtClean="0"/>
              <a:pPr/>
              <a:t>5/19/2014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DF7D-6A2E-4AD2-9A1F-BA9BD66813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496601"/>
      </p:ext>
    </p:extLst>
  </p:cSld>
  <p:clrMapOvr>
    <a:masterClrMapping/>
  </p:clrMapOvr>
  <p:transition advClick="0" advTm="10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FB8E-6D9E-4B9C-8903-F60A22C870E1}" type="datetimeFigureOut">
              <a:rPr lang="en-US" smtClean="0"/>
              <a:pPr/>
              <a:t>5/19/2014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DF7D-6A2E-4AD2-9A1F-BA9BD66813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020075"/>
      </p:ext>
    </p:extLst>
  </p:cSld>
  <p:clrMapOvr>
    <a:masterClrMapping/>
  </p:clrMapOvr>
  <p:transition advClick="0" advTm="10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FB8E-6D9E-4B9C-8903-F60A22C870E1}" type="datetimeFigureOut">
              <a:rPr lang="en-US" smtClean="0"/>
              <a:pPr/>
              <a:t>5/19/2014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DF7D-6A2E-4AD2-9A1F-BA9BD66813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372222"/>
      </p:ext>
    </p:extLst>
  </p:cSld>
  <p:clrMapOvr>
    <a:masterClrMapping/>
  </p:clrMapOvr>
  <p:transition advClick="0" advTm="10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FB8E-6D9E-4B9C-8903-F60A22C870E1}" type="datetimeFigureOut">
              <a:rPr lang="en-US" smtClean="0"/>
              <a:pPr/>
              <a:t>5/19/2014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DF7D-6A2E-4AD2-9A1F-BA9BD66813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294214"/>
      </p:ext>
    </p:extLst>
  </p:cSld>
  <p:clrMapOvr>
    <a:masterClrMapping/>
  </p:clrMapOvr>
  <p:transition advClick="0" advTm="10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FB8E-6D9E-4B9C-8903-F60A22C870E1}" type="datetimeFigureOut">
              <a:rPr lang="en-US" smtClean="0"/>
              <a:pPr/>
              <a:t>5/19/2014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DF7D-6A2E-4AD2-9A1F-BA9BD66813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537541"/>
      </p:ext>
    </p:extLst>
  </p:cSld>
  <p:clrMapOvr>
    <a:masterClrMapping/>
  </p:clrMapOvr>
  <p:transition advClick="0" advTm="10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FB8E-6D9E-4B9C-8903-F60A22C870E1}" type="datetimeFigureOut">
              <a:rPr lang="en-US" smtClean="0"/>
              <a:pPr/>
              <a:t>5/19/2014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DF7D-6A2E-4AD2-9A1F-BA9BD66813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694685"/>
      </p:ext>
    </p:extLst>
  </p:cSld>
  <p:clrMapOvr>
    <a:masterClrMapping/>
  </p:clrMapOvr>
  <p:transition advClick="0" advTm="10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FB8E-6D9E-4B9C-8903-F60A22C870E1}" type="datetimeFigureOut">
              <a:rPr lang="en-US" smtClean="0"/>
              <a:pPr/>
              <a:t>5/19/2014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DF7D-6A2E-4AD2-9A1F-BA9BD66813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441407"/>
      </p:ext>
    </p:extLst>
  </p:cSld>
  <p:clrMapOvr>
    <a:masterClrMapping/>
  </p:clrMapOvr>
  <p:transition advClick="0" advTm="10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8FB8E-6D9E-4B9C-8903-F60A22C870E1}" type="datetimeFigureOut">
              <a:rPr lang="en-US" smtClean="0"/>
              <a:pPr/>
              <a:t>5/19/2014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CDF7D-6A2E-4AD2-9A1F-BA9BD66813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3722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0000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_a46WJ1viA" TargetMode="External"/><Relationship Id="rId2" Type="http://schemas.openxmlformats.org/officeDocument/2006/relationships/hyperlink" Target="https://www.youtube.com/watch?v=6ar2VHW1i2w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671AgW9xSiA" TargetMode="External"/><Relationship Id="rId5" Type="http://schemas.openxmlformats.org/officeDocument/2006/relationships/hyperlink" Target="https://www.youtube.com/watch?v=76YU14Jox_8" TargetMode="External"/><Relationship Id="rId4" Type="http://schemas.openxmlformats.org/officeDocument/2006/relationships/hyperlink" Target="https://www.youtube.com/watch?v=izeDRfkyMAQ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aaronandsheri.files.wordpress.com/2012/04/poomonster2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judygray.com/blog/wp-content/uploads/2012/08/cartoon.pn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33401"/>
            <a:ext cx="3886200" cy="2133599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The Septic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81200"/>
            <a:ext cx="3657600" cy="4419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the words of</a:t>
            </a:r>
          </a:p>
          <a:p>
            <a:r>
              <a:rPr lang="en-US" dirty="0" smtClean="0"/>
              <a:t> </a:t>
            </a:r>
            <a:r>
              <a:rPr lang="en-US" i="1" dirty="0" smtClean="0"/>
              <a:t>The River </a:t>
            </a:r>
          </a:p>
          <a:p>
            <a:r>
              <a:rPr lang="en-US" dirty="0" smtClean="0"/>
              <a:t>by Garth Brooks</a:t>
            </a:r>
            <a:endParaRPr lang="en-US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57200"/>
            <a:ext cx="4226969" cy="580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04 The River (Karaoke Instrumental Track) [In the Style of Garth Brooks]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524000" y="335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70068"/>
      </p:ext>
    </p:extLst>
  </p:cSld>
  <p:clrMapOvr>
    <a:masterClrMapping/>
  </p:clrMapOvr>
  <p:transition advClick="0" advTm="2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38200" y="457200"/>
            <a:ext cx="7391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Create Your Own Water Pollution Karaoke Lyrics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Take me to the River (Talking Heads):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https://www.youtube.com/watch?v=6ar2VHW1i2w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Bridge over Troubled Water (Simon and Garfunkel):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https://www.youtube.com/watch?v=H_a46WJ1viA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Rain King (Counting Crows):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https://www.youtube.com/watch?v=izeDRfkyMAQ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Don’t Drink the Water (Brad Paisley):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https://www.youtube.com/watch?v=76YU14Jox_8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Ripple (Grateful Dead): 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https://www.youtube.com/watch?v=671AgW9xSiA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105400" y="609600"/>
            <a:ext cx="3581400" cy="5638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You know your pipes are like a river</a:t>
            </a:r>
          </a:p>
          <a:p>
            <a:pPr marL="0" indent="0" algn="ctr">
              <a:buNone/>
            </a:pPr>
            <a:r>
              <a:rPr lang="en-US" sz="4400" dirty="0" smtClean="0"/>
              <a:t>Every drain creates more flow</a:t>
            </a:r>
            <a:endParaRPr lang="en-US" sz="4400" dirty="0"/>
          </a:p>
        </p:txBody>
      </p:sp>
      <p:pic>
        <p:nvPicPr>
          <p:cNvPr id="9218" name="Picture 2" descr="http://4.bp.blogspot.com/_OZkAUIZwNXM/TDXIHG1kE5I/AAAAAAAAAAs/goP0bliZhtE/s1600/waste_pipe-adjust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4301033" cy="5524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5005872"/>
      </p:ext>
    </p:extLst>
  </p:cSld>
  <p:clrMapOvr>
    <a:masterClrMapping/>
  </p:clrMapOvr>
  <p:transition advClick="0" advTm="6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2362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And the waste is just more water</a:t>
            </a:r>
          </a:p>
          <a:p>
            <a:pPr marL="0" indent="0" algn="ctr">
              <a:buNone/>
            </a:pPr>
            <a:r>
              <a:rPr lang="en-US" sz="4400" dirty="0" smtClean="0"/>
              <a:t>That must follow where it goes</a:t>
            </a:r>
            <a:endParaRPr lang="en-US" sz="4400" dirty="0"/>
          </a:p>
        </p:txBody>
      </p:sp>
      <p:pic>
        <p:nvPicPr>
          <p:cNvPr id="8194" name="Picture 2" descr="http://4.bp.blogspot.com/-aDQOzHieUlA/ThcJ90l67II/AAAAAAAAAYU/liRyl0VSmcU/s1600/water_pollution_carto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86000"/>
            <a:ext cx="6174497" cy="4095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7718537"/>
      </p:ext>
    </p:extLst>
  </p:cSld>
  <p:clrMapOvr>
    <a:masterClrMapping/>
  </p:clrMapOvr>
  <p:transition advClick="0" advTm="6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3733800" cy="54863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Pushing the waste that came before it</a:t>
            </a:r>
          </a:p>
          <a:p>
            <a:pPr marL="0" indent="0" algn="ctr">
              <a:buNone/>
            </a:pPr>
            <a:r>
              <a:rPr lang="en-US" sz="4400" dirty="0" smtClean="0"/>
              <a:t>And praying it won’t overflow</a:t>
            </a:r>
            <a:endParaRPr lang="en-US" sz="4400" dirty="0"/>
          </a:p>
        </p:txBody>
      </p:sp>
      <p:pic>
        <p:nvPicPr>
          <p:cNvPr id="4" name="Picture 4" descr="poomonster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762000"/>
            <a:ext cx="4139609" cy="534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0321396"/>
      </p:ext>
    </p:extLst>
  </p:cSld>
  <p:clrMapOvr>
    <a:masterClrMapping/>
  </p:clrMapOvr>
  <p:transition advClick="0" advTm="6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2057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Makes each day a constant battle</a:t>
            </a:r>
          </a:p>
          <a:p>
            <a:pPr marL="0" indent="0" algn="ctr">
              <a:buNone/>
            </a:pPr>
            <a:r>
              <a:rPr lang="en-US" sz="4400" dirty="0" smtClean="0"/>
              <a:t>Just to flush the commode</a:t>
            </a:r>
            <a:endParaRPr lang="en-US" sz="4400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438400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12178415"/>
      </p:ext>
    </p:extLst>
  </p:cSld>
  <p:clrMapOvr>
    <a:masterClrMapping/>
  </p:clrMapOvr>
  <p:transition advClick="0" advTm="7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2286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And I will load my septic</a:t>
            </a:r>
          </a:p>
          <a:p>
            <a:pPr marL="0" indent="0" algn="ctr">
              <a:buNone/>
            </a:pPr>
            <a:r>
              <a:rPr lang="en-US" sz="4400" dirty="0" err="1" smtClean="0"/>
              <a:t>‘Til</a:t>
            </a:r>
            <a:r>
              <a:rPr lang="en-US" sz="4400" dirty="0" smtClean="0"/>
              <a:t> the toilet overflows</a:t>
            </a:r>
            <a:endParaRPr lang="en-US" sz="4400" dirty="0"/>
          </a:p>
        </p:txBody>
      </p:sp>
      <p:pic>
        <p:nvPicPr>
          <p:cNvPr id="4098" name="Picture 2" descr="http://ts3.mm.bing.net/th?&amp;id=HN.608009864223524283&amp;w=300&amp;h=300&amp;c=0&amp;pid=1.9&amp;rs=0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438400"/>
            <a:ext cx="2499108" cy="37416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2599362"/>
      </p:ext>
    </p:extLst>
  </p:cSld>
  <p:clrMapOvr>
    <a:masterClrMapping/>
  </p:clrMapOvr>
  <p:transition advClick="0" advTm="6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3733800" cy="541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Like a stick of dynamite</a:t>
            </a:r>
          </a:p>
          <a:p>
            <a:pPr marL="0" indent="0" algn="ctr">
              <a:buNone/>
            </a:pPr>
            <a:r>
              <a:rPr lang="en-US" sz="4400" dirty="0" smtClean="0"/>
              <a:t>These pipes are </a:t>
            </a:r>
            <a:r>
              <a:rPr lang="en-US" sz="4400" dirty="0" err="1" smtClean="0"/>
              <a:t>gonna</a:t>
            </a:r>
            <a:r>
              <a:rPr lang="en-US" sz="4400" dirty="0" smtClean="0"/>
              <a:t> blow</a:t>
            </a:r>
            <a:endParaRPr lang="en-US" sz="4400" dirty="0"/>
          </a:p>
        </p:txBody>
      </p:sp>
      <p:pic>
        <p:nvPicPr>
          <p:cNvPr id="1026" name="Picture 1" descr="septic systems cartoons, septic systems cartoon, funny, septic systems picture, septic systems pictures, septic systems image, septic systems images, septic systems illustration, septic systems illustrations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33400"/>
            <a:ext cx="3886200" cy="558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7692284"/>
      </p:ext>
    </p:extLst>
  </p:cSld>
  <p:clrMapOvr>
    <a:masterClrMapping/>
  </p:clrMapOvr>
  <p:transition advClick="0" advTm="6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1"/>
            <a:ext cx="8229600" cy="190499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4400" dirty="0" smtClean="0"/>
              <a:t>You’ll never know there is a problem</a:t>
            </a:r>
          </a:p>
          <a:p>
            <a:pPr marL="0" indent="0" algn="ctr">
              <a:buNone/>
            </a:pPr>
            <a:r>
              <a:rPr lang="en-US" sz="4400" dirty="0" smtClean="0"/>
              <a:t>If it never shows</a:t>
            </a:r>
            <a:endParaRPr lang="en-US" sz="4400" dirty="0"/>
          </a:p>
        </p:txBody>
      </p:sp>
      <p:pic>
        <p:nvPicPr>
          <p:cNvPr id="2050" name="Picture 2" descr="carto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209800"/>
            <a:ext cx="6705600" cy="39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1551359"/>
      </p:ext>
    </p:extLst>
  </p:cSld>
  <p:clrMapOvr>
    <a:masterClrMapping/>
  </p:clrMapOvr>
  <p:transition advClick="0" advTm="6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1"/>
            <a:ext cx="7924800" cy="2133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So I will load my septic</a:t>
            </a:r>
          </a:p>
          <a:p>
            <a:pPr marL="0" indent="0" algn="ctr">
              <a:buNone/>
            </a:pPr>
            <a:r>
              <a:rPr lang="en-US" sz="4400" dirty="0" err="1" smtClean="0"/>
              <a:t>‘Til</a:t>
            </a:r>
            <a:r>
              <a:rPr lang="en-US" sz="4400" dirty="0" smtClean="0"/>
              <a:t> the toilet overflows</a:t>
            </a:r>
            <a:endParaRPr lang="en-US" sz="4400" dirty="0"/>
          </a:p>
        </p:txBody>
      </p:sp>
      <p:pic>
        <p:nvPicPr>
          <p:cNvPr id="4" name="Picture 3" descr="septic tanks and swimming pools funny sign"/>
          <p:cNvPicPr>
            <a:picLocks noChangeAspect="1" noChangeArrowheads="1"/>
          </p:cNvPicPr>
          <p:nvPr/>
        </p:nvPicPr>
        <p:blipFill>
          <a:blip r:embed="rId2" cstate="print"/>
          <a:srcRect t="10811"/>
          <a:stretch>
            <a:fillRect/>
          </a:stretch>
        </p:blipFill>
        <p:spPr bwMode="auto">
          <a:xfrm>
            <a:off x="1676400" y="2362200"/>
            <a:ext cx="5638800" cy="377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1577114"/>
      </p:ext>
    </p:extLst>
  </p:cSld>
  <p:clrMapOvr>
    <a:masterClrMapping/>
  </p:clrMapOvr>
  <p:transition advClick="0" advTm="7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160</Words>
  <Application>Microsoft Office PowerPoint</Application>
  <PresentationFormat>On-screen Show (4:3)</PresentationFormat>
  <Paragraphs>30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The Septic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Septic</dc:title>
  <dc:creator>Campfield</dc:creator>
  <cp:lastModifiedBy>Arazan, Nancy A.</cp:lastModifiedBy>
  <cp:revision>24</cp:revision>
  <dcterms:created xsi:type="dcterms:W3CDTF">2014-05-05T23:06:57Z</dcterms:created>
  <dcterms:modified xsi:type="dcterms:W3CDTF">2014-05-19T20:59:30Z</dcterms:modified>
</cp:coreProperties>
</file>